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463" r:id="rId2"/>
    <p:sldId id="465" r:id="rId3"/>
  </p:sldIdLst>
  <p:sldSz cx="24384000" cy="13716000"/>
  <p:notesSz cx="6797675" cy="9926638"/>
  <p:defaultTextStyle>
    <a:defPPr>
      <a:defRPr lang="id-ID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E7B"/>
    <a:srgbClr val="7ACEC3"/>
    <a:srgbClr val="1691A9"/>
    <a:srgbClr val="181717"/>
    <a:srgbClr val="28ABE3"/>
    <a:srgbClr val="0066CC"/>
    <a:srgbClr val="FA6900"/>
    <a:srgbClr val="903228"/>
    <a:srgbClr val="CB4F43"/>
    <a:srgbClr val="C9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2" autoAdjust="0"/>
    <p:restoredTop sz="91995" autoAdjust="0"/>
  </p:normalViewPr>
  <p:slideViewPr>
    <p:cSldViewPr snapToGrid="0">
      <p:cViewPr varScale="1">
        <p:scale>
          <a:sx n="42" d="100"/>
          <a:sy n="42" d="100"/>
        </p:scale>
        <p:origin x="2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582"/>
    </p:cViewPr>
  </p:sorterViewPr>
  <p:notesViewPr>
    <p:cSldViewPr snapToGrid="0">
      <p:cViewPr varScale="1">
        <p:scale>
          <a:sx n="53" d="100"/>
          <a:sy n="53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D92D9-C754-4439-85C9-96F5FEC6B527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54141-BA19-439D-98BF-094BF10D3B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5647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07948-325A-4A99-BDCC-EB2940494BB2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4FD92-4D36-4B0C-A68C-847192B55E4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67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870862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7610138" y="2035277"/>
            <a:ext cx="6773862" cy="11680724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" y="2035276"/>
            <a:ext cx="6773862" cy="1168072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630374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" y="2035276"/>
            <a:ext cx="6773862" cy="1168072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0000932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600202" y="2896922"/>
            <a:ext cx="8496298" cy="613277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1314443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943600" y="3429000"/>
            <a:ext cx="6667500" cy="291465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943600" y="6591300"/>
            <a:ext cx="6667500" cy="291465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943600" y="9753600"/>
            <a:ext cx="6667500" cy="29146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3960157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5335250" y="933450"/>
            <a:ext cx="6667500" cy="361950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5335250" y="4953000"/>
            <a:ext cx="6667500" cy="36195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335250" y="8972550"/>
            <a:ext cx="6667500" cy="3619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8135866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85011" y="1044738"/>
            <a:ext cx="4665662" cy="4665662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7787483" y="5206547"/>
            <a:ext cx="4665662" cy="4665662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85011" y="8568678"/>
            <a:ext cx="4665662" cy="4665662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23698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23466" y="2455333"/>
            <a:ext cx="5084233" cy="4373034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3597467" y="2455333"/>
            <a:ext cx="5084233" cy="437303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0652715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38334" y="2035276"/>
            <a:ext cx="6344656" cy="5858422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76523" y="2035276"/>
            <a:ext cx="6344656" cy="5858422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614712" y="2035276"/>
            <a:ext cx="6344656" cy="585842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8411771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379874" y="2276816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9118063" y="2276816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856252" y="2276816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379874" y="7950121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118063" y="7950121"/>
            <a:ext cx="6344656" cy="376167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6856252" y="7950121"/>
            <a:ext cx="6344656" cy="376167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4950856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84826" y="378162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242976" y="378162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301126" y="378162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84826" y="6972297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42976" y="6972297"/>
            <a:ext cx="7886700" cy="6412958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6301126" y="6972297"/>
            <a:ext cx="7886700" cy="641295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336283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9C8-6D0A-4DA6-BF99-42DD0686482A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1422-482A-42A5-B9A4-140CF3785A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7845893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84826" y="225762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301126" y="225762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42976" y="4703230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4826" y="9180698"/>
            <a:ext cx="7886700" cy="4271436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16301126" y="9180698"/>
            <a:ext cx="7886700" cy="427143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104713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00234" y="5426176"/>
            <a:ext cx="6696000" cy="46800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38423" y="5426176"/>
            <a:ext cx="6696000" cy="46800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576612" y="5426176"/>
            <a:ext cx="6696000" cy="46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9067089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00234" y="2305050"/>
            <a:ext cx="6696000" cy="68961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38423" y="2305050"/>
            <a:ext cx="6696000" cy="68961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576612" y="2305050"/>
            <a:ext cx="6696000" cy="68961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4294407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00234" y="2952750"/>
            <a:ext cx="6696000" cy="62484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838423" y="2952750"/>
            <a:ext cx="6696000" cy="62484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576612" y="2952750"/>
            <a:ext cx="6696000" cy="6248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1472901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070847" y="994336"/>
            <a:ext cx="20466424" cy="871444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189340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956073" y="1247604"/>
            <a:ext cx="11503742" cy="6186129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990755" y="1247604"/>
            <a:ext cx="4100053" cy="6186129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621748" y="1247604"/>
            <a:ext cx="4100053" cy="618612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108617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956073" y="1247605"/>
            <a:ext cx="5873477" cy="332439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47323" y="4895850"/>
            <a:ext cx="14179277" cy="39243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768262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008670"/>
            <a:ext cx="13480026" cy="10707329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716000" y="3008672"/>
            <a:ext cx="10668000" cy="5102941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3716000" y="8318091"/>
            <a:ext cx="10668000" cy="539791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3743158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111613"/>
            <a:ext cx="13480026" cy="5604386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716000" y="3008672"/>
            <a:ext cx="10668000" cy="510294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0140950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199079" y="2153265"/>
            <a:ext cx="10184921" cy="11562735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791419" y="6193766"/>
            <a:ext cx="5092462" cy="3585713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154173" y="6193765"/>
            <a:ext cx="5092462" cy="358571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709811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9C8-6D0A-4DA6-BF99-42DD0686482A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1422-482A-42A5-B9A4-140CF3785A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9544957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533239" y="1"/>
            <a:ext cx="12850761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0519525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850761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7818099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9808952" y="0"/>
            <a:ext cx="28959048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1267768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0789882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4575048" y="0"/>
            <a:ext cx="28959048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8756969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477135" y="1209368"/>
            <a:ext cx="10992465" cy="1156273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941866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05206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243485" y="0"/>
            <a:ext cx="5605206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11139" y="0"/>
            <a:ext cx="5605206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778794" y="0"/>
            <a:ext cx="5605206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886859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87845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987844" y="0"/>
            <a:ext cx="6076337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064180" y="0"/>
            <a:ext cx="6371303" cy="13716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435484" y="0"/>
            <a:ext cx="5948516" cy="1371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8841859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62000" y="2476500"/>
            <a:ext cx="7315200" cy="75057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496300" y="2476500"/>
            <a:ext cx="7315200" cy="75057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6230600" y="2476500"/>
            <a:ext cx="7315200" cy="75057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563369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62000" y="4161453"/>
            <a:ext cx="7315200" cy="578498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496300" y="4161453"/>
            <a:ext cx="7315200" cy="578498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6230600" y="4161453"/>
            <a:ext cx="7315200" cy="578498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5251936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468464" y="2743200"/>
            <a:ext cx="39297135" cy="8153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470813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183808"/>
            <a:ext cx="24384000" cy="59293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9262191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4913135" y="2743200"/>
            <a:ext cx="39297135" cy="81534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6095800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5715000"/>
            <a:ext cx="12725400" cy="8001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725400" y="5715000"/>
            <a:ext cx="23317200" cy="8001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69215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573000" y="5715000"/>
            <a:ext cx="11811000" cy="800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1277600" y="5715000"/>
            <a:ext cx="23850600" cy="8001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41498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9054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426" y="0"/>
            <a:ext cx="23007484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19574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426" y="685800"/>
            <a:ext cx="23007484" cy="12230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19329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153900" y="0"/>
            <a:ext cx="2438400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83316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2230100" y="0"/>
            <a:ext cx="2438400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18901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8774096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16393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24390096" y="0"/>
            <a:ext cx="48774096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9335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428724"/>
            <a:ext cx="24384000" cy="73152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3072831"/>
      </p:ext>
    </p:extLst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580670" y="0"/>
            <a:ext cx="41193425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69584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6836464" y="0"/>
            <a:ext cx="41220464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91933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36134" y="2879197"/>
            <a:ext cx="8348133" cy="932973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5697199" y="2879196"/>
            <a:ext cx="7755467" cy="491013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821334" y="8077201"/>
            <a:ext cx="13631331" cy="41317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32832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85678" y="1828800"/>
            <a:ext cx="3952235" cy="364847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85678" y="8876686"/>
            <a:ext cx="9381066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553983" y="1828800"/>
            <a:ext cx="3952235" cy="364847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3222288" y="1828800"/>
            <a:ext cx="3952235" cy="364847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5385393" y="8874842"/>
            <a:ext cx="3505200" cy="36766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8890593" y="1828799"/>
            <a:ext cx="3952235" cy="36484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3805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57300" y="1107547"/>
            <a:ext cx="104965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96750" y="1107546"/>
            <a:ext cx="73723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7300" y="7165447"/>
            <a:ext cx="594360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525500" y="8915400"/>
            <a:ext cx="5943600" cy="396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901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57300" y="1107547"/>
            <a:ext cx="104965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96750" y="1107546"/>
            <a:ext cx="1160145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7300" y="7165447"/>
            <a:ext cx="5943600" cy="571235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734300" y="7165446"/>
            <a:ext cx="8343900" cy="57123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6730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27149" y="1327355"/>
            <a:ext cx="10884515" cy="9645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60195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27149" y="3390900"/>
            <a:ext cx="14351001" cy="9029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68264"/>
      </p:ext>
    </p:extLst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813799" y="3390900"/>
            <a:ext cx="14351001" cy="9029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36862"/>
      </p:ext>
    </p:extLst>
  </p:cSld>
  <p:clrMapOvr>
    <a:masterClrMapping/>
  </p:clrMapOvr>
  <p:transition spd="slow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81950" y="952500"/>
            <a:ext cx="15163800" cy="10077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8525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014474"/>
            <a:ext cx="24384000" cy="529979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7441697"/>
      </p:ext>
    </p:extLst>
  </p:cSld>
  <p:clrMapOvr>
    <a:masterClrMapping/>
  </p:clrMapOvr>
  <p:transition spd="slow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57300" y="952500"/>
            <a:ext cx="15163800" cy="10077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37335"/>
      </p:ext>
    </p:extLst>
  </p:cSld>
  <p:clrMapOvr>
    <a:masterClrMapping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211664" y="1327355"/>
            <a:ext cx="10884515" cy="96644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19368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620001" y="1327356"/>
            <a:ext cx="10058400" cy="684509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620000" y="8382001"/>
            <a:ext cx="100584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926049" y="8382001"/>
            <a:ext cx="5170129" cy="4038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4260"/>
      </p:ext>
    </p:extLst>
  </p:cSld>
  <p:clrMapOvr>
    <a:masterClrMapping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905500" y="5404057"/>
            <a:ext cx="10370779" cy="684509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00100" y="1155906"/>
            <a:ext cx="100584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106150" y="1155906"/>
            <a:ext cx="5170129" cy="4038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17253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592415" y="3790950"/>
            <a:ext cx="8228986" cy="4400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19623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679131" y="2021623"/>
            <a:ext cx="10884515" cy="75287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3021734" y="2021623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21734" y="6000956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8170356" y="2021622"/>
            <a:ext cx="4690534" cy="3549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61475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34854" y="6000956"/>
            <a:ext cx="16026036" cy="678371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679132" y="2021623"/>
            <a:ext cx="4704736" cy="75287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34854" y="2021621"/>
            <a:ext cx="4690534" cy="3549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27187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958672" y="1923392"/>
            <a:ext cx="9839156" cy="65234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958672" y="9045905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10050" y="9045903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8107294" y="9045904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223802" y="1923392"/>
            <a:ext cx="4690534" cy="35494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223802" y="5827985"/>
            <a:ext cx="4690534" cy="35494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0407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524750" y="2019300"/>
            <a:ext cx="15571429" cy="9163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50141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068799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0298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020416"/>
            <a:ext cx="24384000" cy="529979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0925988"/>
      </p:ext>
    </p:extLst>
  </p:cSld>
  <p:clrMapOvr>
    <a:masterClrMapping/>
  </p:clrMapOvr>
  <p:transition spd="slow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27150" y="1327355"/>
            <a:ext cx="21769030" cy="110612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96337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81075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736826" y="1600199"/>
            <a:ext cx="12152671" cy="72783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35943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81075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1460727" y="8305800"/>
            <a:ext cx="10218174" cy="3925528"/>
          </a:xfrm>
          <a:ln w="635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71136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53400" y="1600199"/>
            <a:ext cx="15621000" cy="72783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91235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34684" y="1600199"/>
            <a:ext cx="11267768" cy="7278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68361" y="1600198"/>
            <a:ext cx="10294374" cy="72783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0810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015634" y="4095749"/>
            <a:ext cx="11267768" cy="615315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49311" y="4095748"/>
            <a:ext cx="10294374" cy="61531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5982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090056" y="1690977"/>
            <a:ext cx="8949775" cy="431793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65966" y="8188193"/>
            <a:ext cx="8949775" cy="43179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60251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890090" y="1600199"/>
            <a:ext cx="10412361" cy="61574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21051"/>
      </p:ext>
    </p:extLst>
  </p:cSld>
  <p:clrMapOvr>
    <a:masterClrMapping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362039" cy="766921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362039" y="-1"/>
            <a:ext cx="11021962" cy="84655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7669213"/>
            <a:ext cx="16105239" cy="60467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105239" y="8465574"/>
            <a:ext cx="8278761" cy="52504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93757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362039" cy="766921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362039" y="0"/>
            <a:ext cx="11021962" cy="766921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7669213"/>
            <a:ext cx="16193729" cy="60467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193729" y="7669212"/>
            <a:ext cx="8190271" cy="60467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1489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471948"/>
            <a:ext cx="24384000" cy="864117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8899142"/>
      </p:ext>
    </p:extLst>
  </p:cSld>
  <p:clrMapOvr>
    <a:masterClrMapping/>
  </p:clrMapOvr>
  <p:transition spd="slow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97858" y="6223818"/>
            <a:ext cx="10500442" cy="640156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182168" y="0"/>
            <a:ext cx="24396192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74641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2214024" y="0"/>
            <a:ext cx="24396192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2747523" y="6223818"/>
            <a:ext cx="10500442" cy="640156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9318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4080932"/>
            <a:ext cx="8822267" cy="5032187"/>
          </a:xfrm>
        </p:spPr>
        <p:txBody>
          <a:bodyPr/>
          <a:lstStyle/>
          <a:p>
            <a:endParaRPr lang="id-ID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822267" y="4080932"/>
            <a:ext cx="8822267" cy="5032187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7644534" y="4080932"/>
            <a:ext cx="6739466" cy="50321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175456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19C8-6D0A-4DA6-BF99-42DD0686482A}" type="datetimeFigureOut">
              <a:rPr lang="id-ID" smtClean="0"/>
              <a:t>14/10/2019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1422-482A-42A5-B9A4-140CF3785A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38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88" r:id="rId4"/>
    <p:sldLayoutId id="2147483733" r:id="rId5"/>
    <p:sldLayoutId id="2147483714" r:id="rId6"/>
    <p:sldLayoutId id="2147483747" r:id="rId7"/>
    <p:sldLayoutId id="2147483708" r:id="rId8"/>
    <p:sldLayoutId id="2147483715" r:id="rId9"/>
    <p:sldLayoutId id="2147483673" r:id="rId10"/>
    <p:sldLayoutId id="2147483675" r:id="rId11"/>
    <p:sldLayoutId id="2147483716" r:id="rId12"/>
    <p:sldLayoutId id="2147483736" r:id="rId13"/>
    <p:sldLayoutId id="2147483750" r:id="rId14"/>
    <p:sldLayoutId id="2147483751" r:id="rId15"/>
    <p:sldLayoutId id="2147483723" r:id="rId16"/>
    <p:sldLayoutId id="2147483674" r:id="rId17"/>
    <p:sldLayoutId id="2147483711" r:id="rId18"/>
    <p:sldLayoutId id="2147483729" r:id="rId19"/>
    <p:sldLayoutId id="2147483752" r:id="rId20"/>
    <p:sldLayoutId id="2147483703" r:id="rId21"/>
    <p:sldLayoutId id="2147483717" r:id="rId22"/>
    <p:sldLayoutId id="2147483735" r:id="rId23"/>
    <p:sldLayoutId id="2147483676" r:id="rId24"/>
    <p:sldLayoutId id="2147483677" r:id="rId25"/>
    <p:sldLayoutId id="2147483749" r:id="rId26"/>
    <p:sldLayoutId id="2147483678" r:id="rId27"/>
    <p:sldLayoutId id="2147483712" r:id="rId28"/>
    <p:sldLayoutId id="2147483679" r:id="rId29"/>
    <p:sldLayoutId id="2147483709" r:id="rId30"/>
    <p:sldLayoutId id="2147483730" r:id="rId31"/>
    <p:sldLayoutId id="2147483731" r:id="rId32"/>
    <p:sldLayoutId id="2147483732" r:id="rId33"/>
    <p:sldLayoutId id="2147483698" r:id="rId34"/>
    <p:sldLayoutId id="2147483681" r:id="rId35"/>
    <p:sldLayoutId id="2147483727" r:id="rId36"/>
    <p:sldLayoutId id="2147483682" r:id="rId37"/>
    <p:sldLayoutId id="2147483753" r:id="rId38"/>
    <p:sldLayoutId id="2147483683" r:id="rId39"/>
    <p:sldLayoutId id="2147483692" r:id="rId40"/>
    <p:sldLayoutId id="2147483685" r:id="rId41"/>
    <p:sldLayoutId id="2147483686" r:id="rId42"/>
    <p:sldLayoutId id="2147483687" r:id="rId43"/>
    <p:sldLayoutId id="2147483706" r:id="rId44"/>
    <p:sldLayoutId id="2147483713" r:id="rId45"/>
    <p:sldLayoutId id="2147483701" r:id="rId46"/>
    <p:sldLayoutId id="2147483702" r:id="rId47"/>
    <p:sldLayoutId id="2147483724" r:id="rId48"/>
    <p:sldLayoutId id="2147483725" r:id="rId49"/>
    <p:sldLayoutId id="2147483742" r:id="rId50"/>
    <p:sldLayoutId id="2147483743" r:id="rId51"/>
    <p:sldLayoutId id="2147483690" r:id="rId52"/>
    <p:sldLayoutId id="2147483705" r:id="rId53"/>
    <p:sldLayoutId id="2147483691" r:id="rId54"/>
    <p:sldLayoutId id="2147483728" r:id="rId55"/>
    <p:sldLayoutId id="2147483693" r:id="rId56"/>
    <p:sldLayoutId id="2147483738" r:id="rId57"/>
    <p:sldLayoutId id="2147483739" r:id="rId58"/>
    <p:sldLayoutId id="2147483741" r:id="rId59"/>
    <p:sldLayoutId id="2147483740" r:id="rId60"/>
    <p:sldLayoutId id="2147483718" r:id="rId61"/>
    <p:sldLayoutId id="2147483744" r:id="rId62"/>
    <p:sldLayoutId id="2147483745" r:id="rId63"/>
    <p:sldLayoutId id="2147483734" r:id="rId64"/>
    <p:sldLayoutId id="2147483720" r:id="rId65"/>
    <p:sldLayoutId id="2147483722" r:id="rId66"/>
    <p:sldLayoutId id="2147483721" r:id="rId67"/>
    <p:sldLayoutId id="2147483719" r:id="rId68"/>
    <p:sldLayoutId id="2147483710" r:id="rId69"/>
    <p:sldLayoutId id="2147483694" r:id="rId70"/>
    <p:sldLayoutId id="2147483695" r:id="rId71"/>
    <p:sldLayoutId id="2147483746" r:id="rId72"/>
    <p:sldLayoutId id="2147483704" r:id="rId73"/>
    <p:sldLayoutId id="2147483696" r:id="rId74"/>
    <p:sldLayoutId id="2147483737" r:id="rId75"/>
    <p:sldLayoutId id="2147483748" r:id="rId76"/>
    <p:sldLayoutId id="2147483707" r:id="rId77"/>
    <p:sldLayoutId id="2147483697" r:id="rId78"/>
    <p:sldLayoutId id="2147483726" r:id="rId79"/>
    <p:sldLayoutId id="2147483699" r:id="rId80"/>
    <p:sldLayoutId id="2147483700" r:id="rId81"/>
  </p:sldLayoutIdLst>
  <p:transition spd="slow">
    <p:wipe dir="r"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76300" y="3844212"/>
            <a:ext cx="12203664" cy="5803641"/>
          </a:xfrm>
          <a:prstGeom prst="rect">
            <a:avLst/>
          </a:prstGeom>
          <a:solidFill>
            <a:srgbClr val="054E7B"/>
          </a:solidFill>
          <a:ln w="254000">
            <a:solidFill>
              <a:schemeClr val="bg1">
                <a:lumMod val="95000"/>
              </a:schemeClr>
            </a:solidFill>
          </a:ln>
          <a:effectLst>
            <a:outerShdw blurRad="165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91406" y="3844212"/>
            <a:ext cx="61117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054E7B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Salmon </a:t>
            </a:r>
            <a:r>
              <a:rPr lang="en-US" sz="8800" smtClean="0">
                <a:solidFill>
                  <a:srgbClr val="054E7B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tour</a:t>
            </a:r>
            <a:endParaRPr lang="en-US" sz="8800" dirty="0">
              <a:solidFill>
                <a:srgbClr val="054E7B"/>
              </a:solidFill>
              <a:latin typeface="Nexa Bold" panose="02000000000000000000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02894" y="5056010"/>
            <a:ext cx="13302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Experience the magic streams 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</a:b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with a taste of salmon.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02894" y="6690175"/>
            <a:ext cx="1062809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Join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us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on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this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unique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tour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in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spectacular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coast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Bergen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county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with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its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fantastic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coastal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landscape. </a:t>
            </a:r>
            <a:b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</a:b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travel by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boat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, under bridges and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through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magic</a:t>
            </a:r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streams</a:t>
            </a:r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to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salmon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farm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Skjergårdsfisk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where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you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will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get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guided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tour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at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visitor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center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,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visit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fish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cage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to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look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at live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salmon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, and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also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get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at  taste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this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delicous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piece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Norwegian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history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Departure</a:t>
            </a:r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Knarvik Kai / Alver kai. </a:t>
            </a:r>
          </a:p>
          <a:p>
            <a:pPr algn="just"/>
            <a:r>
              <a:rPr lang="nb-NO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Duration</a:t>
            </a:r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3 </a:t>
            </a:r>
            <a:r>
              <a:rPr lang="nb-NO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hours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</a:p>
          <a:p>
            <a:pPr algn="just"/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Price: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530 nok/pax +12%vat (minimum 25 pax)</a:t>
            </a:r>
          </a:p>
          <a:p>
            <a:pPr algn="just"/>
            <a:endParaRPr lang="nb-NO" sz="3200" dirty="0">
              <a:solidFill>
                <a:schemeClr val="tx1">
                  <a:lumMod val="95000"/>
                  <a:lumOff val="5000"/>
                </a:schemeClr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Booking: </a:t>
            </a:r>
            <a:r>
              <a:rPr lang="nb-NO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tel 0047 406 77 249 </a:t>
            </a:r>
            <a:r>
              <a:rPr lang="nb-NO" sz="320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/ </a:t>
            </a:r>
            <a:r>
              <a:rPr lang="nb-NO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www.westseashipping.com</a:t>
            </a:r>
            <a:endParaRPr lang="id-ID" sz="3200" dirty="0">
              <a:solidFill>
                <a:schemeClr val="tx1">
                  <a:lumMod val="95000"/>
                  <a:lumOff val="5000"/>
                </a:schemeClr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pic>
        <p:nvPicPr>
          <p:cNvPr id="34" name="Plassholder for innhold 11">
            <a:extLst>
              <a:ext uri="{FF2B5EF4-FFF2-40B4-BE49-F238E27FC236}">
                <a16:creationId xmlns="" xmlns:a16="http://schemas.microsoft.com/office/drawing/2014/main" id="{B8759DC1-79B5-4368-9533-7EB576069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96" y="10974266"/>
            <a:ext cx="1699307" cy="1392088"/>
          </a:xfrm>
          <a:prstGeom prst="rect">
            <a:avLst/>
          </a:prstGeom>
        </p:spPr>
      </p:pic>
      <p:pic>
        <p:nvPicPr>
          <p:cNvPr id="35" name="Plassholder for innhold 7">
            <a:extLst>
              <a:ext uri="{FF2B5EF4-FFF2-40B4-BE49-F238E27FC236}">
                <a16:creationId xmlns="" xmlns:a16="http://schemas.microsoft.com/office/drawing/2014/main" id="{1CBBED8E-2699-4A9D-83A4-7E42B5A26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55" y="10941227"/>
            <a:ext cx="2274522" cy="1458167"/>
          </a:xfrm>
          <a:prstGeom prst="rect">
            <a:avLst/>
          </a:prstGeom>
        </p:spPr>
      </p:pic>
      <p:pic>
        <p:nvPicPr>
          <p:cNvPr id="19" name="Bilde 18" descr="Et bilde som inneholder vann, utendørs, himmel, natur&#10;&#10;Automatisk generert beskrivelse">
            <a:extLst>
              <a:ext uri="{FF2B5EF4-FFF2-40B4-BE49-F238E27FC236}">
                <a16:creationId xmlns="" xmlns:a16="http://schemas.microsoft.com/office/drawing/2014/main" id="{EE97EFE4-B696-4783-B68C-D0C0F4B57C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8" b="10654"/>
          <a:stretch/>
        </p:blipFill>
        <p:spPr>
          <a:xfrm>
            <a:off x="-741872" y="3844212"/>
            <a:ext cx="12060696" cy="5670061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="" xmlns:a16="http://schemas.microsoft.com/office/drawing/2014/main" id="{14887D29-AEE4-44CA-9833-FF5964582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856" y="1279385"/>
            <a:ext cx="4705350" cy="2247900"/>
          </a:xfrm>
          <a:prstGeom prst="rect">
            <a:avLst/>
          </a:prstGeom>
        </p:spPr>
      </p:pic>
      <p:pic>
        <p:nvPicPr>
          <p:cNvPr id="25" name="Bilde 24" descr="Et bilde som inneholder vann, utendørs, fugl, foto&#10;&#10;Automatisk generert beskrivelse">
            <a:extLst>
              <a:ext uri="{FF2B5EF4-FFF2-40B4-BE49-F238E27FC236}">
                <a16:creationId xmlns="" xmlns:a16="http://schemas.microsoft.com/office/drawing/2014/main" id="{EB4441BF-1CEE-4BF3-8BCC-F010D088B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36" y="3958757"/>
            <a:ext cx="44386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56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826" y="4703230"/>
            <a:ext cx="7886700" cy="4271436"/>
          </a:xfrm>
          <a:prstGeom prst="rect">
            <a:avLst/>
          </a:prstGeom>
          <a:solidFill>
            <a:srgbClr val="05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301126" y="4703230"/>
            <a:ext cx="7886700" cy="4271436"/>
          </a:xfrm>
          <a:prstGeom prst="rect">
            <a:avLst/>
          </a:prstGeom>
          <a:solidFill>
            <a:srgbClr val="16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42976" y="225762"/>
            <a:ext cx="7886700" cy="4271436"/>
          </a:xfrm>
          <a:prstGeom prst="rect">
            <a:avLst/>
          </a:prstGeom>
          <a:solidFill>
            <a:srgbClr val="05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42976" y="9180698"/>
            <a:ext cx="7886700" cy="4271436"/>
          </a:xfrm>
          <a:prstGeom prst="rect">
            <a:avLst/>
          </a:prstGeom>
          <a:solidFill>
            <a:srgbClr val="16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88517" y="5007677"/>
            <a:ext cx="647931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 MAGICAL STREAMS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It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may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look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like a river at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some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times,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tight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narrow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,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but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it is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magical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streams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western Norway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with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its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deep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blue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water and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bright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small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green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islands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shores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</a:t>
            </a:r>
          </a:p>
          <a:p>
            <a:pPr algn="just"/>
            <a:endParaRPr lang="nb-NO" sz="2400" dirty="0">
              <a:solidFill>
                <a:schemeClr val="bg1"/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Come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experience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it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with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us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!</a:t>
            </a:r>
            <a:endParaRPr lang="en-US" sz="2400" dirty="0">
              <a:solidFill>
                <a:schemeClr val="bg1"/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46667" y="780261"/>
            <a:ext cx="64793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GET CLOSE TO THE SALMON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Get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 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unique and tasteful insight into the world of Norwegian salmon farming at </a:t>
            </a:r>
            <a:r>
              <a:rPr lang="en-US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Skjærgårdsfisk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Display Centre</a:t>
            </a:r>
            <a:r>
              <a:rPr lang="en-US" sz="2400" dirty="0" smtClean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. Follow the hole life cycle of the salmon. Get up close to the </a:t>
            </a:r>
            <a:r>
              <a:rPr lang="en-US" sz="2400" smtClean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salmon alive. 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You simply cannot get closer to the salmon than this!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004817" y="5069233"/>
            <a:ext cx="647931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A UNIQUE EXPERIENCE FEW HOTELS CAN OFFER.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Salmon safari is a collaboration between Westland and </a:t>
            </a:r>
            <a:r>
              <a:rPr lang="en-US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Alver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Hotel together with West Sea Shipping. A unique experience few other hotels can offer. </a:t>
            </a:r>
            <a:r>
              <a:rPr lang="en-US" sz="2400" b="1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Staying at one of the hotels? Book your safari there! </a:t>
            </a:r>
            <a:endParaRPr lang="en-US" sz="2400" dirty="0">
              <a:solidFill>
                <a:schemeClr val="bg1"/>
              </a:solidFill>
              <a:latin typeface="Nexa Light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46666" y="9707430"/>
            <a:ext cx="647931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 MOST WESTERN POINT OF NORWAY.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  <a:p>
            <a:pPr algn="just"/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On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this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magical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journey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you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will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also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get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to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see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Vardetangen,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the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most western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point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of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Norway. A </a:t>
            </a:r>
            <a:r>
              <a:rPr lang="nb-NO" sz="2400" dirty="0" err="1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beautiful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and </a:t>
            </a:r>
            <a:r>
              <a:rPr lang="en-US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popular destination for people who enjoy walking and recreation outdoors.</a:t>
            </a:r>
            <a:r>
              <a:rPr lang="nb-NO" sz="2400" dirty="0">
                <a:solidFill>
                  <a:schemeClr val="bg1"/>
                </a:solidFill>
                <a:latin typeface="Nexa Light" panose="02000000000000000000" pitchFamily="50" charset="0"/>
                <a:ea typeface="Roboto Slab" pitchFamily="2" charset="0"/>
                <a:cs typeface="Open Sans" panose="020B0606030504020204" pitchFamily="34" charset="0"/>
              </a:rPr>
              <a:t> </a:t>
            </a:r>
            <a:endParaRPr lang="id-ID" sz="4800" dirty="0">
              <a:solidFill>
                <a:schemeClr val="bg1"/>
              </a:solidFill>
              <a:latin typeface="Nexa Bold" panose="02000000000000000000" pitchFamily="50" charset="0"/>
              <a:ea typeface="Roboto Slab" pitchFamily="2" charset="0"/>
              <a:cs typeface="Open Sans" panose="020B0606030504020204" pitchFamily="34" charset="0"/>
            </a:endParaRPr>
          </a:p>
        </p:txBody>
      </p:sp>
      <p:pic>
        <p:nvPicPr>
          <p:cNvPr id="7" name="Bilde 7" descr="Et bilde som inneholder utendørs, vann, dyr, fugl&#10;&#10;Beskrivelse som er generert med svært høy visshet">
            <a:extLst>
              <a:ext uri="{FF2B5EF4-FFF2-40B4-BE49-F238E27FC236}">
                <a16:creationId xmlns="" xmlns:a16="http://schemas.microsoft.com/office/drawing/2014/main" id="{74FCD0D5-87EC-453A-8043-4160F74958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9384" b="9384"/>
          <a:stretch/>
        </p:blipFill>
        <p:spPr>
          <a:xfrm>
            <a:off x="181775" y="225762"/>
            <a:ext cx="7867100" cy="4271436"/>
          </a:xfrm>
          <a:prstGeom prst="rect">
            <a:avLst/>
          </a:prstGeom>
        </p:spPr>
      </p:pic>
      <p:pic>
        <p:nvPicPr>
          <p:cNvPr id="11" name="Bilde 11">
            <a:extLst>
              <a:ext uri="{FF2B5EF4-FFF2-40B4-BE49-F238E27FC236}">
                <a16:creationId xmlns="" xmlns:a16="http://schemas.microsoft.com/office/drawing/2014/main" id="{2314B8E8-4C53-477E-8B5F-59F2AB43FC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10091" r="-287" b="7188"/>
          <a:stretch/>
        </p:blipFill>
        <p:spPr>
          <a:xfrm>
            <a:off x="8242976" y="4692160"/>
            <a:ext cx="7886700" cy="4271436"/>
          </a:xfrm>
          <a:prstGeom prst="rect">
            <a:avLst/>
          </a:prstGeom>
        </p:spPr>
      </p:pic>
      <p:pic>
        <p:nvPicPr>
          <p:cNvPr id="9" name="Bilde 9" descr="Et bilde som inneholder utendørs, vann, person, gul&#10;&#10;Beskrivelse som er generert med svært høy visshet">
            <a:extLst>
              <a:ext uri="{FF2B5EF4-FFF2-40B4-BE49-F238E27FC236}">
                <a16:creationId xmlns="" xmlns:a16="http://schemas.microsoft.com/office/drawing/2014/main" id="{31BD53AD-7C95-4103-ACA8-EC61A64D01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t="9384" b="9384"/>
          <a:stretch/>
        </p:blipFill>
        <p:spPr>
          <a:xfrm>
            <a:off x="16301126" y="225762"/>
            <a:ext cx="7886700" cy="4271436"/>
          </a:xfrm>
          <a:prstGeom prst="rect">
            <a:avLst/>
          </a:prstGeom>
        </p:spPr>
      </p:pic>
      <p:pic>
        <p:nvPicPr>
          <p:cNvPr id="13" name="Bilde 13" descr="Et bilde som inneholder vann, utendørs, båt, elv&#10;&#10;Beskrivelse som er generert med svært høy visshet">
            <a:extLst>
              <a:ext uri="{FF2B5EF4-FFF2-40B4-BE49-F238E27FC236}">
                <a16:creationId xmlns="" xmlns:a16="http://schemas.microsoft.com/office/drawing/2014/main" id="{09FA006C-7363-450E-8A72-41F8A62E61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5"/>
          <a:srcRect l="-1018" t="44426" r="815" b="11148"/>
          <a:stretch/>
        </p:blipFill>
        <p:spPr>
          <a:xfrm>
            <a:off x="16301126" y="9180698"/>
            <a:ext cx="7902772" cy="4282434"/>
          </a:xfrm>
          <a:prstGeom prst="rect">
            <a:avLst/>
          </a:prstGeom>
        </p:spPr>
      </p:pic>
      <p:pic>
        <p:nvPicPr>
          <p:cNvPr id="15" name="Bilde 19" descr="Et bilde som inneholder himmel, utendørs, person, vann&#10;&#10;Beskrivelse som er generert med svært høy visshet">
            <a:extLst>
              <a:ext uri="{FF2B5EF4-FFF2-40B4-BE49-F238E27FC236}">
                <a16:creationId xmlns="" xmlns:a16="http://schemas.microsoft.com/office/drawing/2014/main" id="{8FC689BF-E4BF-49F6-93E1-8FBB60C0EFE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/>
          <a:srcRect t="14770" b="1477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891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6667</TotalTime>
  <Words>206</Words>
  <Application>Microsoft Office PowerPoint</Application>
  <PresentationFormat>Egendefinert</PresentationFormat>
  <Paragraphs>23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Nexa Bold</vt:lpstr>
      <vt:lpstr>Nexa Light</vt:lpstr>
      <vt:lpstr>Open Sans</vt:lpstr>
      <vt:lpstr>Roboto Slab</vt:lpstr>
      <vt:lpstr>Office Theme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Dell460</dc:creator>
  <cp:lastModifiedBy>Eva Hole</cp:lastModifiedBy>
  <cp:revision>422</cp:revision>
  <cp:lastPrinted>2019-08-14T13:17:22Z</cp:lastPrinted>
  <dcterms:created xsi:type="dcterms:W3CDTF">2015-04-23T22:09:22Z</dcterms:created>
  <dcterms:modified xsi:type="dcterms:W3CDTF">2019-10-14T13:29:00Z</dcterms:modified>
  <cp:contentStatus/>
</cp:coreProperties>
</file>